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7" r:id="rId2"/>
    <p:sldId id="266" r:id="rId3"/>
    <p:sldId id="258" r:id="rId4"/>
    <p:sldId id="260" r:id="rId5"/>
    <p:sldId id="261" r:id="rId6"/>
    <p:sldId id="264" r:id="rId7"/>
    <p:sldId id="263" r:id="rId8"/>
    <p:sldId id="262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67" autoAdjust="0"/>
  </p:normalViewPr>
  <p:slideViewPr>
    <p:cSldViewPr>
      <p:cViewPr>
        <p:scale>
          <a:sx n="75" d="100"/>
          <a:sy n="75" d="100"/>
        </p:scale>
        <p:origin x="-2628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20790-50A3-48CA-A7CC-2964A1629C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228CD8-A8FB-4749-96AE-0AC5FA22526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воображаемой ситуации,«погружение в сказку»</a:t>
          </a:r>
          <a:endParaRPr lang="ru-RU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709D80-6ED5-4855-9AE7-0B651A90167D}" type="parTrans" cxnId="{7A6ADD0E-F93E-4FEA-8A81-70845CA8D30B}">
      <dgm:prSet/>
      <dgm:spPr/>
      <dgm:t>
        <a:bodyPr/>
        <a:lstStyle/>
        <a:p>
          <a:endParaRPr lang="ru-RU"/>
        </a:p>
      </dgm:t>
    </dgm:pt>
    <dgm:pt modelId="{AF282D4E-0E58-4FD9-93FD-274978370AFE}" type="sibTrans" cxnId="{7A6ADD0E-F93E-4FEA-8A81-70845CA8D30B}">
      <dgm:prSet/>
      <dgm:spPr/>
      <dgm:t>
        <a:bodyPr/>
        <a:lstStyle/>
        <a:p>
          <a:endParaRPr lang="ru-RU"/>
        </a:p>
      </dgm:t>
    </dgm:pt>
    <dgm:pt modelId="{0729380F-1768-4CCB-A1F8-38EE24A35B1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Выразительное чтение произведения, совместный анализ</a:t>
          </a:r>
          <a:endParaRPr lang="ru-RU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AF1C32-E952-41B6-90E6-B7B5E4F40D65}" type="parTrans" cxnId="{1E3DE244-9BBC-46C8-B415-B4E8B98F21D7}">
      <dgm:prSet/>
      <dgm:spPr/>
      <dgm:t>
        <a:bodyPr/>
        <a:lstStyle/>
        <a:p>
          <a:endParaRPr lang="ru-RU"/>
        </a:p>
      </dgm:t>
    </dgm:pt>
    <dgm:pt modelId="{51B60B68-83D1-4976-888D-71B7841B04D7}" type="sibTrans" cxnId="{1E3DE244-9BBC-46C8-B415-B4E8B98F21D7}">
      <dgm:prSet/>
      <dgm:spPr/>
      <dgm:t>
        <a:bodyPr/>
        <a:lstStyle/>
        <a:p>
          <a:endParaRPr lang="ru-RU"/>
        </a:p>
      </dgm:t>
    </dgm:pt>
    <dgm:pt modelId="{AD366050-3466-466D-BC38-5A82513E9BD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словесного портрета героев сказки</a:t>
          </a:r>
          <a:endParaRPr lang="ru-RU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089C88-1D9F-49A4-AFE5-657D6B0337CF}" type="parTrans" cxnId="{264093C8-49C7-477E-ADF8-3E517D90EC45}">
      <dgm:prSet/>
      <dgm:spPr/>
      <dgm:t>
        <a:bodyPr/>
        <a:lstStyle/>
        <a:p>
          <a:endParaRPr lang="ru-RU"/>
        </a:p>
      </dgm:t>
    </dgm:pt>
    <dgm:pt modelId="{DBDF65CE-4F21-4977-9057-136BAEB02B5E}" type="sibTrans" cxnId="{264093C8-49C7-477E-ADF8-3E517D90EC45}">
      <dgm:prSet/>
      <dgm:spPr/>
      <dgm:t>
        <a:bodyPr/>
        <a:lstStyle/>
        <a:p>
          <a:endParaRPr lang="ru-RU"/>
        </a:p>
      </dgm:t>
    </dgm:pt>
    <dgm:pt modelId="{3195C584-AC4D-4771-9A54-733D3B878F13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Просмотр иллюстраций</a:t>
          </a:r>
          <a:endParaRPr lang="ru-RU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2AD5D-FEA7-415B-9227-DF44BE090910}" type="parTrans" cxnId="{646EA840-6976-4A78-A7C7-80F5DA98B2D5}">
      <dgm:prSet/>
      <dgm:spPr/>
      <dgm:t>
        <a:bodyPr/>
        <a:lstStyle/>
        <a:p>
          <a:endParaRPr lang="ru-RU"/>
        </a:p>
      </dgm:t>
    </dgm:pt>
    <dgm:pt modelId="{D62A9EB1-AFED-4D1D-BBBA-699601C2E9FF}" type="sibTrans" cxnId="{646EA840-6976-4A78-A7C7-80F5DA98B2D5}">
      <dgm:prSet/>
      <dgm:spPr/>
      <dgm:t>
        <a:bodyPr/>
        <a:lstStyle/>
        <a:p>
          <a:endParaRPr lang="ru-RU"/>
        </a:p>
      </dgm:t>
    </dgm:pt>
    <dgm:pt modelId="{92D14403-9C38-4FEB-9765-FFA17EC38D5A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 над сценической выразительностью: определение целесообразных действий, движений, жестов персонажей, места на сценической площадке, мимики, интонации</a:t>
          </a:r>
          <a:endParaRPr lang="ru-RU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3358B-FE7F-4395-AAF8-C50F1884CFCD}" type="parTrans" cxnId="{B98B3D75-1422-43C2-BDB9-100EACBD8394}">
      <dgm:prSet/>
      <dgm:spPr/>
      <dgm:t>
        <a:bodyPr/>
        <a:lstStyle/>
        <a:p>
          <a:endParaRPr lang="ru-RU"/>
        </a:p>
      </dgm:t>
    </dgm:pt>
    <dgm:pt modelId="{B75DAA74-804A-4D84-992A-6BE93C666063}" type="sibTrans" cxnId="{B98B3D75-1422-43C2-BDB9-100EACBD8394}">
      <dgm:prSet/>
      <dgm:spPr/>
      <dgm:t>
        <a:bodyPr/>
        <a:lstStyle/>
        <a:p>
          <a:endParaRPr lang="ru-RU"/>
        </a:p>
      </dgm:t>
    </dgm:pt>
    <dgm:pt modelId="{7FC476F2-8D24-415F-9426-F8B509698AE0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атрибутов к постановке</a:t>
          </a:r>
          <a:endParaRPr lang="ru-RU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FE17-C0B6-49C7-9896-30A599934405}" type="parTrans" cxnId="{365D8927-85A5-4BED-8425-D7CC1021EEE0}">
      <dgm:prSet/>
      <dgm:spPr/>
      <dgm:t>
        <a:bodyPr/>
        <a:lstStyle/>
        <a:p>
          <a:endParaRPr lang="ru-RU"/>
        </a:p>
      </dgm:t>
    </dgm:pt>
    <dgm:pt modelId="{AE03821F-8C85-4167-A159-53C4DFE80D7A}" type="sibTrans" cxnId="{365D8927-85A5-4BED-8425-D7CC1021EEE0}">
      <dgm:prSet/>
      <dgm:spPr/>
      <dgm:t>
        <a:bodyPr/>
        <a:lstStyle/>
        <a:p>
          <a:endParaRPr lang="ru-RU"/>
        </a:p>
      </dgm:t>
    </dgm:pt>
    <dgm:pt modelId="{0E8DF3FC-F824-4F19-A49D-7CBE2F1607B0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Распределение ролей (актеры, декораторы, костюмеры, сценаристы). Участие в проекте всей группы детей. </a:t>
          </a:r>
          <a:endParaRPr lang="ru-RU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BE8DC8-B766-49EA-9C31-81FE9359CB37}" type="parTrans" cxnId="{BD06794B-70CF-4309-8FD1-2C77ADC0D8F7}">
      <dgm:prSet/>
      <dgm:spPr/>
      <dgm:t>
        <a:bodyPr/>
        <a:lstStyle/>
        <a:p>
          <a:endParaRPr lang="ru-RU"/>
        </a:p>
      </dgm:t>
    </dgm:pt>
    <dgm:pt modelId="{FCC8991D-27C6-4703-9222-06E2A1FD926F}" type="sibTrans" cxnId="{BD06794B-70CF-4309-8FD1-2C77ADC0D8F7}">
      <dgm:prSet/>
      <dgm:spPr/>
      <dgm:t>
        <a:bodyPr/>
        <a:lstStyle/>
        <a:p>
          <a:endParaRPr lang="ru-RU"/>
        </a:p>
      </dgm:t>
    </dgm:pt>
    <dgm:pt modelId="{01DF6294-D3E0-4F7B-B97A-A43081CA70A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Постановка</a:t>
          </a:r>
          <a:endParaRPr lang="ru-RU" sz="1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4866C1-1DA2-4BC8-90CF-1835F37B71BB}" type="parTrans" cxnId="{9AA22152-3BEC-4DAC-996F-19EF326787CF}">
      <dgm:prSet/>
      <dgm:spPr/>
    </dgm:pt>
    <dgm:pt modelId="{512163A9-EC1A-467C-987E-421CD5A6CB1E}" type="sibTrans" cxnId="{9AA22152-3BEC-4DAC-996F-19EF326787CF}">
      <dgm:prSet/>
      <dgm:spPr/>
    </dgm:pt>
    <dgm:pt modelId="{8D0A0A47-0B34-4F5D-A75C-E3C4E292BAB4}" type="pres">
      <dgm:prSet presAssocID="{28820790-50A3-48CA-A7CC-2964A1629C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842105-1BFB-4AF9-A1FB-7376AAC052E0}" type="pres">
      <dgm:prSet presAssocID="{1B228CD8-A8FB-4749-96AE-0AC5FA22526B}" presName="parentLin" presStyleCnt="0"/>
      <dgm:spPr/>
    </dgm:pt>
    <dgm:pt modelId="{78F7CEE9-8D92-4F32-975D-ECC47D6C8E5A}" type="pres">
      <dgm:prSet presAssocID="{1B228CD8-A8FB-4749-96AE-0AC5FA22526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AF85585F-CA28-4208-A3CA-1241038F0903}" type="pres">
      <dgm:prSet presAssocID="{1B228CD8-A8FB-4749-96AE-0AC5FA22526B}" presName="parentText" presStyleLbl="node1" presStyleIdx="0" presStyleCnt="8" custScaleX="128196" custScaleY="252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D66AB-7F24-448E-8CF8-1A5DA033BA9B}" type="pres">
      <dgm:prSet presAssocID="{1B228CD8-A8FB-4749-96AE-0AC5FA22526B}" presName="negativeSpace" presStyleCnt="0"/>
      <dgm:spPr/>
    </dgm:pt>
    <dgm:pt modelId="{15F1F9ED-A848-4DDB-BBB3-E9520E012B00}" type="pres">
      <dgm:prSet presAssocID="{1B228CD8-A8FB-4749-96AE-0AC5FA22526B}" presName="childText" presStyleLbl="conFgAcc1" presStyleIdx="0" presStyleCnt="8">
        <dgm:presLayoutVars>
          <dgm:bulletEnabled val="1"/>
        </dgm:presLayoutVars>
      </dgm:prSet>
      <dgm:spPr/>
    </dgm:pt>
    <dgm:pt modelId="{3E14D3DF-E424-4572-9236-DC67DA8D1EF7}" type="pres">
      <dgm:prSet presAssocID="{AF282D4E-0E58-4FD9-93FD-274978370AFE}" presName="spaceBetweenRectangles" presStyleCnt="0"/>
      <dgm:spPr/>
    </dgm:pt>
    <dgm:pt modelId="{EF627BDE-257C-40C9-B02C-26F9F1F2DC02}" type="pres">
      <dgm:prSet presAssocID="{0729380F-1768-4CCB-A1F8-38EE24A35B1E}" presName="parentLin" presStyleCnt="0"/>
      <dgm:spPr/>
    </dgm:pt>
    <dgm:pt modelId="{71FEB25D-B005-4A28-81B7-93A103FF1575}" type="pres">
      <dgm:prSet presAssocID="{0729380F-1768-4CCB-A1F8-38EE24A35B1E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7F38271-B2BC-4DD5-93EF-F0F6CDD29FB1}" type="pres">
      <dgm:prSet presAssocID="{0729380F-1768-4CCB-A1F8-38EE24A35B1E}" presName="parentText" presStyleLbl="node1" presStyleIdx="1" presStyleCnt="8" custScaleX="127930" custScaleY="151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7F5A6-4D92-40BD-B575-7E2E581722BB}" type="pres">
      <dgm:prSet presAssocID="{0729380F-1768-4CCB-A1F8-38EE24A35B1E}" presName="negativeSpace" presStyleCnt="0"/>
      <dgm:spPr/>
    </dgm:pt>
    <dgm:pt modelId="{A95D3AD4-1EEE-4F3A-845B-90D14561C3C7}" type="pres">
      <dgm:prSet presAssocID="{0729380F-1768-4CCB-A1F8-38EE24A35B1E}" presName="childText" presStyleLbl="conFgAcc1" presStyleIdx="1" presStyleCnt="8">
        <dgm:presLayoutVars>
          <dgm:bulletEnabled val="1"/>
        </dgm:presLayoutVars>
      </dgm:prSet>
      <dgm:spPr/>
    </dgm:pt>
    <dgm:pt modelId="{BDB08682-95D5-407F-BEDB-FC8F25C22BCB}" type="pres">
      <dgm:prSet presAssocID="{51B60B68-83D1-4976-888D-71B7841B04D7}" presName="spaceBetweenRectangles" presStyleCnt="0"/>
      <dgm:spPr/>
    </dgm:pt>
    <dgm:pt modelId="{62AD5EAA-4F78-4F06-99AD-CB0B349A9F52}" type="pres">
      <dgm:prSet presAssocID="{3195C584-AC4D-4771-9A54-733D3B878F13}" presName="parentLin" presStyleCnt="0"/>
      <dgm:spPr/>
    </dgm:pt>
    <dgm:pt modelId="{F7B9E7B4-647E-4F93-A09D-F756C97452BB}" type="pres">
      <dgm:prSet presAssocID="{3195C584-AC4D-4771-9A54-733D3B878F13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F74EA108-7649-4B44-818C-D464044893FF}" type="pres">
      <dgm:prSet presAssocID="{3195C584-AC4D-4771-9A54-733D3B878F13}" presName="parentText" presStyleLbl="node1" presStyleIdx="2" presStyleCnt="8" custScaleX="127350" custScaleY="201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57951-8BF6-4AB6-AFB4-AAFC9F8BE7BF}" type="pres">
      <dgm:prSet presAssocID="{3195C584-AC4D-4771-9A54-733D3B878F13}" presName="negativeSpace" presStyleCnt="0"/>
      <dgm:spPr/>
    </dgm:pt>
    <dgm:pt modelId="{981EB9EE-4874-4CCF-810E-A0640BB3FE07}" type="pres">
      <dgm:prSet presAssocID="{3195C584-AC4D-4771-9A54-733D3B878F13}" presName="childText" presStyleLbl="conFgAcc1" presStyleIdx="2" presStyleCnt="8">
        <dgm:presLayoutVars>
          <dgm:bulletEnabled val="1"/>
        </dgm:presLayoutVars>
      </dgm:prSet>
      <dgm:spPr/>
    </dgm:pt>
    <dgm:pt modelId="{2B6B0D4C-12FE-41C1-8BAC-4536FC6470FE}" type="pres">
      <dgm:prSet presAssocID="{D62A9EB1-AFED-4D1D-BBBA-699601C2E9FF}" presName="spaceBetweenRectangles" presStyleCnt="0"/>
      <dgm:spPr/>
    </dgm:pt>
    <dgm:pt modelId="{CB325136-74B8-4D60-A858-BA9042142628}" type="pres">
      <dgm:prSet presAssocID="{AD366050-3466-466D-BC38-5A82513E9BDE}" presName="parentLin" presStyleCnt="0"/>
      <dgm:spPr/>
    </dgm:pt>
    <dgm:pt modelId="{5F4A8B66-AB07-4955-B553-BF8A000071A2}" type="pres">
      <dgm:prSet presAssocID="{AD366050-3466-466D-BC38-5A82513E9BDE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9F5016E5-3905-4503-9653-C79CDF0C4BC8}" type="pres">
      <dgm:prSet presAssocID="{AD366050-3466-466D-BC38-5A82513E9BDE}" presName="parentText" presStyleLbl="node1" presStyleIdx="3" presStyleCnt="8" custScaleX="128641" custScaleY="1752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28CA5-AA27-4915-B7BE-C97AE7D3D585}" type="pres">
      <dgm:prSet presAssocID="{AD366050-3466-466D-BC38-5A82513E9BDE}" presName="negativeSpace" presStyleCnt="0"/>
      <dgm:spPr/>
    </dgm:pt>
    <dgm:pt modelId="{FED7E132-1E50-41FC-958A-7C95403AE69E}" type="pres">
      <dgm:prSet presAssocID="{AD366050-3466-466D-BC38-5A82513E9BDE}" presName="childText" presStyleLbl="conFgAcc1" presStyleIdx="3" presStyleCnt="8">
        <dgm:presLayoutVars>
          <dgm:bulletEnabled val="1"/>
        </dgm:presLayoutVars>
      </dgm:prSet>
      <dgm:spPr/>
    </dgm:pt>
    <dgm:pt modelId="{DEF0871B-2578-4EF7-91D8-8178B492A6AA}" type="pres">
      <dgm:prSet presAssocID="{DBDF65CE-4F21-4977-9057-136BAEB02B5E}" presName="spaceBetweenRectangles" presStyleCnt="0"/>
      <dgm:spPr/>
    </dgm:pt>
    <dgm:pt modelId="{53BE6D9D-0468-4ADC-B022-8DEA020EB5AA}" type="pres">
      <dgm:prSet presAssocID="{0E8DF3FC-F824-4F19-A49D-7CBE2F1607B0}" presName="parentLin" presStyleCnt="0"/>
      <dgm:spPr/>
    </dgm:pt>
    <dgm:pt modelId="{694BE3A5-68EE-4F78-967A-153E9BBB396E}" type="pres">
      <dgm:prSet presAssocID="{0E8DF3FC-F824-4F19-A49D-7CBE2F1607B0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0DEE425B-4CB0-4C93-80E9-9526A0965918}" type="pres">
      <dgm:prSet presAssocID="{0E8DF3FC-F824-4F19-A49D-7CBE2F1607B0}" presName="parentText" presStyleLbl="node1" presStyleIdx="4" presStyleCnt="8" custScaleX="129059" custScaleY="195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27194-BEEB-4C11-B00C-55060E2D8B29}" type="pres">
      <dgm:prSet presAssocID="{0E8DF3FC-F824-4F19-A49D-7CBE2F1607B0}" presName="negativeSpace" presStyleCnt="0"/>
      <dgm:spPr/>
    </dgm:pt>
    <dgm:pt modelId="{B20E05F8-66CC-46F8-B479-A5F533C32E5F}" type="pres">
      <dgm:prSet presAssocID="{0E8DF3FC-F824-4F19-A49D-7CBE2F1607B0}" presName="childText" presStyleLbl="conFgAcc1" presStyleIdx="4" presStyleCnt="8">
        <dgm:presLayoutVars>
          <dgm:bulletEnabled val="1"/>
        </dgm:presLayoutVars>
      </dgm:prSet>
      <dgm:spPr/>
    </dgm:pt>
    <dgm:pt modelId="{9DD2FD11-0530-40B7-A749-8F37091A0AC8}" type="pres">
      <dgm:prSet presAssocID="{FCC8991D-27C6-4703-9222-06E2A1FD926F}" presName="spaceBetweenRectangles" presStyleCnt="0"/>
      <dgm:spPr/>
    </dgm:pt>
    <dgm:pt modelId="{9810116A-477C-4642-A639-9FDF0FA80CA6}" type="pres">
      <dgm:prSet presAssocID="{92D14403-9C38-4FEB-9765-FFA17EC38D5A}" presName="parentLin" presStyleCnt="0"/>
      <dgm:spPr/>
    </dgm:pt>
    <dgm:pt modelId="{81136D32-90D4-42C4-849A-A7A46DE11D82}" type="pres">
      <dgm:prSet presAssocID="{92D14403-9C38-4FEB-9765-FFA17EC38D5A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6D959482-1246-42C8-AC0C-297D67F1905B}" type="pres">
      <dgm:prSet presAssocID="{92D14403-9C38-4FEB-9765-FFA17EC38D5A}" presName="parentText" presStyleLbl="node1" presStyleIdx="5" presStyleCnt="8" custScaleX="130411" custScaleY="295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A825B-4105-49AB-A13B-8C01BC843710}" type="pres">
      <dgm:prSet presAssocID="{92D14403-9C38-4FEB-9765-FFA17EC38D5A}" presName="negativeSpace" presStyleCnt="0"/>
      <dgm:spPr/>
    </dgm:pt>
    <dgm:pt modelId="{B32F38F0-0785-4ECF-8686-6A53C65A3EC2}" type="pres">
      <dgm:prSet presAssocID="{92D14403-9C38-4FEB-9765-FFA17EC38D5A}" presName="childText" presStyleLbl="conFgAcc1" presStyleIdx="5" presStyleCnt="8">
        <dgm:presLayoutVars>
          <dgm:bulletEnabled val="1"/>
        </dgm:presLayoutVars>
      </dgm:prSet>
      <dgm:spPr/>
    </dgm:pt>
    <dgm:pt modelId="{E305ACD0-9A0D-4418-A79C-C72087E49B67}" type="pres">
      <dgm:prSet presAssocID="{B75DAA74-804A-4D84-992A-6BE93C666063}" presName="spaceBetweenRectangles" presStyleCnt="0"/>
      <dgm:spPr/>
    </dgm:pt>
    <dgm:pt modelId="{509E0C5D-B199-48D7-B399-D6D36151D379}" type="pres">
      <dgm:prSet presAssocID="{7FC476F2-8D24-415F-9426-F8B509698AE0}" presName="parentLin" presStyleCnt="0"/>
      <dgm:spPr/>
    </dgm:pt>
    <dgm:pt modelId="{9745A254-47E7-493C-8301-31419C915875}" type="pres">
      <dgm:prSet presAssocID="{7FC476F2-8D24-415F-9426-F8B509698AE0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50F14155-47D4-45B0-AE69-B1365358DAFC}" type="pres">
      <dgm:prSet presAssocID="{7FC476F2-8D24-415F-9426-F8B509698AE0}" presName="parentText" presStyleLbl="node1" presStyleIdx="6" presStyleCnt="8" custScaleX="127683" custScaleY="163403" custLinFactNeighborX="11111" custLinFactNeighborY="170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5E39F-FB0F-4914-A804-830CFFCE0A1A}" type="pres">
      <dgm:prSet presAssocID="{7FC476F2-8D24-415F-9426-F8B509698AE0}" presName="negativeSpace" presStyleCnt="0"/>
      <dgm:spPr/>
    </dgm:pt>
    <dgm:pt modelId="{6F86739E-1D1C-4EA1-8AE7-F709BC2B4560}" type="pres">
      <dgm:prSet presAssocID="{7FC476F2-8D24-415F-9426-F8B509698AE0}" presName="childText" presStyleLbl="conFgAcc1" presStyleIdx="6" presStyleCnt="8">
        <dgm:presLayoutVars>
          <dgm:bulletEnabled val="1"/>
        </dgm:presLayoutVars>
      </dgm:prSet>
      <dgm:spPr/>
    </dgm:pt>
    <dgm:pt modelId="{0B9407E1-2D0F-4E20-B0F0-5F396ECB1EB2}" type="pres">
      <dgm:prSet presAssocID="{AE03821F-8C85-4167-A159-53C4DFE80D7A}" presName="spaceBetweenRectangles" presStyleCnt="0"/>
      <dgm:spPr/>
    </dgm:pt>
    <dgm:pt modelId="{7691ED8C-9112-41B3-A158-AD564249A3D9}" type="pres">
      <dgm:prSet presAssocID="{01DF6294-D3E0-4F7B-B97A-A43081CA70A2}" presName="parentLin" presStyleCnt="0"/>
      <dgm:spPr/>
    </dgm:pt>
    <dgm:pt modelId="{CB21BD97-98CE-4BB8-9463-2FED8F47F4DE}" type="pres">
      <dgm:prSet presAssocID="{01DF6294-D3E0-4F7B-B97A-A43081CA70A2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D7C7E235-2E99-442C-8240-EE433B32193E}" type="pres">
      <dgm:prSet presAssocID="{01DF6294-D3E0-4F7B-B97A-A43081CA70A2}" presName="parentText" presStyleLbl="node1" presStyleIdx="7" presStyleCnt="8" custScaleX="126868" custScaleY="1761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28AE1-C72E-4534-8922-6EDD6330F5DC}" type="pres">
      <dgm:prSet presAssocID="{01DF6294-D3E0-4F7B-B97A-A43081CA70A2}" presName="negativeSpace" presStyleCnt="0"/>
      <dgm:spPr/>
    </dgm:pt>
    <dgm:pt modelId="{51826E46-ECCA-4A1A-8781-4ADD94118DF0}" type="pres">
      <dgm:prSet presAssocID="{01DF6294-D3E0-4F7B-B97A-A43081CA70A2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7A6ADD0E-F93E-4FEA-8A81-70845CA8D30B}" srcId="{28820790-50A3-48CA-A7CC-2964A1629CCB}" destId="{1B228CD8-A8FB-4749-96AE-0AC5FA22526B}" srcOrd="0" destOrd="0" parTransId="{94709D80-6ED5-4855-9AE7-0B651A90167D}" sibTransId="{AF282D4E-0E58-4FD9-93FD-274978370AFE}"/>
    <dgm:cxn modelId="{646EA840-6976-4A78-A7C7-80F5DA98B2D5}" srcId="{28820790-50A3-48CA-A7CC-2964A1629CCB}" destId="{3195C584-AC4D-4771-9A54-733D3B878F13}" srcOrd="2" destOrd="0" parTransId="{F402AD5D-FEA7-415B-9227-DF44BE090910}" sibTransId="{D62A9EB1-AFED-4D1D-BBBA-699601C2E9FF}"/>
    <dgm:cxn modelId="{EE87FE1D-02B7-42FD-894D-84D2BA085390}" type="presOf" srcId="{01DF6294-D3E0-4F7B-B97A-A43081CA70A2}" destId="{CB21BD97-98CE-4BB8-9463-2FED8F47F4DE}" srcOrd="0" destOrd="0" presId="urn:microsoft.com/office/officeart/2005/8/layout/list1"/>
    <dgm:cxn modelId="{F3BD2D3D-D99C-4F7F-9248-6EBA104EFF83}" type="presOf" srcId="{1B228CD8-A8FB-4749-96AE-0AC5FA22526B}" destId="{78F7CEE9-8D92-4F32-975D-ECC47D6C8E5A}" srcOrd="0" destOrd="0" presId="urn:microsoft.com/office/officeart/2005/8/layout/list1"/>
    <dgm:cxn modelId="{9A24A47C-3DD9-4FED-9C74-5746D76A323C}" type="presOf" srcId="{AD366050-3466-466D-BC38-5A82513E9BDE}" destId="{5F4A8B66-AB07-4955-B553-BF8A000071A2}" srcOrd="0" destOrd="0" presId="urn:microsoft.com/office/officeart/2005/8/layout/list1"/>
    <dgm:cxn modelId="{7C705F2C-D568-4E9A-8C6A-D829DB765B0B}" type="presOf" srcId="{0729380F-1768-4CCB-A1F8-38EE24A35B1E}" destId="{71FEB25D-B005-4A28-81B7-93A103FF1575}" srcOrd="0" destOrd="0" presId="urn:microsoft.com/office/officeart/2005/8/layout/list1"/>
    <dgm:cxn modelId="{1C5E656D-6438-403A-AA60-63F7E398D015}" type="presOf" srcId="{1B228CD8-A8FB-4749-96AE-0AC5FA22526B}" destId="{AF85585F-CA28-4208-A3CA-1241038F0903}" srcOrd="1" destOrd="0" presId="urn:microsoft.com/office/officeart/2005/8/layout/list1"/>
    <dgm:cxn modelId="{5362B356-5E4F-42B2-9F32-E430C871DDB4}" type="presOf" srcId="{AD366050-3466-466D-BC38-5A82513E9BDE}" destId="{9F5016E5-3905-4503-9653-C79CDF0C4BC8}" srcOrd="1" destOrd="0" presId="urn:microsoft.com/office/officeart/2005/8/layout/list1"/>
    <dgm:cxn modelId="{0206E1AC-8F8A-42FC-A214-C0248F79BD05}" type="presOf" srcId="{0E8DF3FC-F824-4F19-A49D-7CBE2F1607B0}" destId="{694BE3A5-68EE-4F78-967A-153E9BBB396E}" srcOrd="0" destOrd="0" presId="urn:microsoft.com/office/officeart/2005/8/layout/list1"/>
    <dgm:cxn modelId="{D04A10B6-AB47-47C6-ACB4-24DD6D417CFA}" type="presOf" srcId="{7FC476F2-8D24-415F-9426-F8B509698AE0}" destId="{50F14155-47D4-45B0-AE69-B1365358DAFC}" srcOrd="1" destOrd="0" presId="urn:microsoft.com/office/officeart/2005/8/layout/list1"/>
    <dgm:cxn modelId="{B98B3D75-1422-43C2-BDB9-100EACBD8394}" srcId="{28820790-50A3-48CA-A7CC-2964A1629CCB}" destId="{92D14403-9C38-4FEB-9765-FFA17EC38D5A}" srcOrd="5" destOrd="0" parTransId="{7DB3358B-FE7F-4395-AAF8-C50F1884CFCD}" sibTransId="{B75DAA74-804A-4D84-992A-6BE93C666063}"/>
    <dgm:cxn modelId="{F5C13A5A-0BC5-4B8E-92FC-99111DD7AB09}" type="presOf" srcId="{92D14403-9C38-4FEB-9765-FFA17EC38D5A}" destId="{6D959482-1246-42C8-AC0C-297D67F1905B}" srcOrd="1" destOrd="0" presId="urn:microsoft.com/office/officeart/2005/8/layout/list1"/>
    <dgm:cxn modelId="{264093C8-49C7-477E-ADF8-3E517D90EC45}" srcId="{28820790-50A3-48CA-A7CC-2964A1629CCB}" destId="{AD366050-3466-466D-BC38-5A82513E9BDE}" srcOrd="3" destOrd="0" parTransId="{6A089C88-1D9F-49A4-AFE5-657D6B0337CF}" sibTransId="{DBDF65CE-4F21-4977-9057-136BAEB02B5E}"/>
    <dgm:cxn modelId="{1755D416-37F4-4EB8-8102-8FBF368C2FAF}" type="presOf" srcId="{01DF6294-D3E0-4F7B-B97A-A43081CA70A2}" destId="{D7C7E235-2E99-442C-8240-EE433B32193E}" srcOrd="1" destOrd="0" presId="urn:microsoft.com/office/officeart/2005/8/layout/list1"/>
    <dgm:cxn modelId="{5AF95AF5-E157-4F7D-9A1F-336C08680563}" type="presOf" srcId="{92D14403-9C38-4FEB-9765-FFA17EC38D5A}" destId="{81136D32-90D4-42C4-849A-A7A46DE11D82}" srcOrd="0" destOrd="0" presId="urn:microsoft.com/office/officeart/2005/8/layout/list1"/>
    <dgm:cxn modelId="{629DE8DB-619E-424A-83F1-FAE506AE9242}" type="presOf" srcId="{7FC476F2-8D24-415F-9426-F8B509698AE0}" destId="{9745A254-47E7-493C-8301-31419C915875}" srcOrd="0" destOrd="0" presId="urn:microsoft.com/office/officeart/2005/8/layout/list1"/>
    <dgm:cxn modelId="{1E3DE244-9BBC-46C8-B415-B4E8B98F21D7}" srcId="{28820790-50A3-48CA-A7CC-2964A1629CCB}" destId="{0729380F-1768-4CCB-A1F8-38EE24A35B1E}" srcOrd="1" destOrd="0" parTransId="{7AAF1C32-E952-41B6-90E6-B7B5E4F40D65}" sibTransId="{51B60B68-83D1-4976-888D-71B7841B04D7}"/>
    <dgm:cxn modelId="{ADC5C8A5-9041-455E-8C50-BEBA9744DE15}" type="presOf" srcId="{0E8DF3FC-F824-4F19-A49D-7CBE2F1607B0}" destId="{0DEE425B-4CB0-4C93-80E9-9526A0965918}" srcOrd="1" destOrd="0" presId="urn:microsoft.com/office/officeart/2005/8/layout/list1"/>
    <dgm:cxn modelId="{75026C1F-E271-4A1B-B20A-5A66BA4010EC}" type="presOf" srcId="{3195C584-AC4D-4771-9A54-733D3B878F13}" destId="{F7B9E7B4-647E-4F93-A09D-F756C97452BB}" srcOrd="0" destOrd="0" presId="urn:microsoft.com/office/officeart/2005/8/layout/list1"/>
    <dgm:cxn modelId="{365D8927-85A5-4BED-8425-D7CC1021EEE0}" srcId="{28820790-50A3-48CA-A7CC-2964A1629CCB}" destId="{7FC476F2-8D24-415F-9426-F8B509698AE0}" srcOrd="6" destOrd="0" parTransId="{65F9FE17-C0B6-49C7-9896-30A599934405}" sibTransId="{AE03821F-8C85-4167-A159-53C4DFE80D7A}"/>
    <dgm:cxn modelId="{A8FF74C6-A4DD-4EA7-8AF4-7723AB8CCB5A}" type="presOf" srcId="{28820790-50A3-48CA-A7CC-2964A1629CCB}" destId="{8D0A0A47-0B34-4F5D-A75C-E3C4E292BAB4}" srcOrd="0" destOrd="0" presId="urn:microsoft.com/office/officeart/2005/8/layout/list1"/>
    <dgm:cxn modelId="{3E65764E-246C-40A3-9B65-B1C96FCB0C0E}" type="presOf" srcId="{0729380F-1768-4CCB-A1F8-38EE24A35B1E}" destId="{E7F38271-B2BC-4DD5-93EF-F0F6CDD29FB1}" srcOrd="1" destOrd="0" presId="urn:microsoft.com/office/officeart/2005/8/layout/list1"/>
    <dgm:cxn modelId="{9AA22152-3BEC-4DAC-996F-19EF326787CF}" srcId="{28820790-50A3-48CA-A7CC-2964A1629CCB}" destId="{01DF6294-D3E0-4F7B-B97A-A43081CA70A2}" srcOrd="7" destOrd="0" parTransId="{EB4866C1-1DA2-4BC8-90CF-1835F37B71BB}" sibTransId="{512163A9-EC1A-467C-987E-421CD5A6CB1E}"/>
    <dgm:cxn modelId="{BD06794B-70CF-4309-8FD1-2C77ADC0D8F7}" srcId="{28820790-50A3-48CA-A7CC-2964A1629CCB}" destId="{0E8DF3FC-F824-4F19-A49D-7CBE2F1607B0}" srcOrd="4" destOrd="0" parTransId="{6DBE8DC8-B766-49EA-9C31-81FE9359CB37}" sibTransId="{FCC8991D-27C6-4703-9222-06E2A1FD926F}"/>
    <dgm:cxn modelId="{E2CCA697-3889-4FFE-8E6A-5E62174D4D38}" type="presOf" srcId="{3195C584-AC4D-4771-9A54-733D3B878F13}" destId="{F74EA108-7649-4B44-818C-D464044893FF}" srcOrd="1" destOrd="0" presId="urn:microsoft.com/office/officeart/2005/8/layout/list1"/>
    <dgm:cxn modelId="{D8DBCB11-8F98-45F6-9B77-CA0B9CAC8DA7}" type="presParOf" srcId="{8D0A0A47-0B34-4F5D-A75C-E3C4E292BAB4}" destId="{54842105-1BFB-4AF9-A1FB-7376AAC052E0}" srcOrd="0" destOrd="0" presId="urn:microsoft.com/office/officeart/2005/8/layout/list1"/>
    <dgm:cxn modelId="{600F4AAA-2041-46A9-AE69-31C6A5AD663F}" type="presParOf" srcId="{54842105-1BFB-4AF9-A1FB-7376AAC052E0}" destId="{78F7CEE9-8D92-4F32-975D-ECC47D6C8E5A}" srcOrd="0" destOrd="0" presId="urn:microsoft.com/office/officeart/2005/8/layout/list1"/>
    <dgm:cxn modelId="{228B3D3D-2570-4787-9C41-CA37CE602092}" type="presParOf" srcId="{54842105-1BFB-4AF9-A1FB-7376AAC052E0}" destId="{AF85585F-CA28-4208-A3CA-1241038F0903}" srcOrd="1" destOrd="0" presId="urn:microsoft.com/office/officeart/2005/8/layout/list1"/>
    <dgm:cxn modelId="{E1C03F6B-4276-46D4-BADB-090ACD7FE4D9}" type="presParOf" srcId="{8D0A0A47-0B34-4F5D-A75C-E3C4E292BAB4}" destId="{D79D66AB-7F24-448E-8CF8-1A5DA033BA9B}" srcOrd="1" destOrd="0" presId="urn:microsoft.com/office/officeart/2005/8/layout/list1"/>
    <dgm:cxn modelId="{9DEAB92D-32DA-433F-90B4-8162B3547291}" type="presParOf" srcId="{8D0A0A47-0B34-4F5D-A75C-E3C4E292BAB4}" destId="{15F1F9ED-A848-4DDB-BBB3-E9520E012B00}" srcOrd="2" destOrd="0" presId="urn:microsoft.com/office/officeart/2005/8/layout/list1"/>
    <dgm:cxn modelId="{817BA92A-8C1D-4C11-909B-64EE01DDA4D2}" type="presParOf" srcId="{8D0A0A47-0B34-4F5D-A75C-E3C4E292BAB4}" destId="{3E14D3DF-E424-4572-9236-DC67DA8D1EF7}" srcOrd="3" destOrd="0" presId="urn:microsoft.com/office/officeart/2005/8/layout/list1"/>
    <dgm:cxn modelId="{3033C8BC-2112-4A60-BBE3-DC0C3C06ACB3}" type="presParOf" srcId="{8D0A0A47-0B34-4F5D-A75C-E3C4E292BAB4}" destId="{EF627BDE-257C-40C9-B02C-26F9F1F2DC02}" srcOrd="4" destOrd="0" presId="urn:microsoft.com/office/officeart/2005/8/layout/list1"/>
    <dgm:cxn modelId="{835D11D3-B2A3-4774-9154-640ECFE76DB6}" type="presParOf" srcId="{EF627BDE-257C-40C9-B02C-26F9F1F2DC02}" destId="{71FEB25D-B005-4A28-81B7-93A103FF1575}" srcOrd="0" destOrd="0" presId="urn:microsoft.com/office/officeart/2005/8/layout/list1"/>
    <dgm:cxn modelId="{A10A8C71-D614-4F34-AA6D-69C0EDDBCC91}" type="presParOf" srcId="{EF627BDE-257C-40C9-B02C-26F9F1F2DC02}" destId="{E7F38271-B2BC-4DD5-93EF-F0F6CDD29FB1}" srcOrd="1" destOrd="0" presId="urn:microsoft.com/office/officeart/2005/8/layout/list1"/>
    <dgm:cxn modelId="{B5ECD239-CF4C-4A82-9D5E-F5D6D067CDC4}" type="presParOf" srcId="{8D0A0A47-0B34-4F5D-A75C-E3C4E292BAB4}" destId="{AC37F5A6-4D92-40BD-B575-7E2E581722BB}" srcOrd="5" destOrd="0" presId="urn:microsoft.com/office/officeart/2005/8/layout/list1"/>
    <dgm:cxn modelId="{D8CCB21D-FBF6-41F2-BBEB-EAC82B12C605}" type="presParOf" srcId="{8D0A0A47-0B34-4F5D-A75C-E3C4E292BAB4}" destId="{A95D3AD4-1EEE-4F3A-845B-90D14561C3C7}" srcOrd="6" destOrd="0" presId="urn:microsoft.com/office/officeart/2005/8/layout/list1"/>
    <dgm:cxn modelId="{611611DE-27B5-4E8F-835A-AEB1B26F3C1F}" type="presParOf" srcId="{8D0A0A47-0B34-4F5D-A75C-E3C4E292BAB4}" destId="{BDB08682-95D5-407F-BEDB-FC8F25C22BCB}" srcOrd="7" destOrd="0" presId="urn:microsoft.com/office/officeart/2005/8/layout/list1"/>
    <dgm:cxn modelId="{48483B9B-05A9-43E3-81C5-26C11540FF33}" type="presParOf" srcId="{8D0A0A47-0B34-4F5D-A75C-E3C4E292BAB4}" destId="{62AD5EAA-4F78-4F06-99AD-CB0B349A9F52}" srcOrd="8" destOrd="0" presId="urn:microsoft.com/office/officeart/2005/8/layout/list1"/>
    <dgm:cxn modelId="{CB8BA03C-E923-49B9-8B70-348FFF56D0B3}" type="presParOf" srcId="{62AD5EAA-4F78-4F06-99AD-CB0B349A9F52}" destId="{F7B9E7B4-647E-4F93-A09D-F756C97452BB}" srcOrd="0" destOrd="0" presId="urn:microsoft.com/office/officeart/2005/8/layout/list1"/>
    <dgm:cxn modelId="{D81C8DD4-39A4-4BE3-9D80-DBA596531004}" type="presParOf" srcId="{62AD5EAA-4F78-4F06-99AD-CB0B349A9F52}" destId="{F74EA108-7649-4B44-818C-D464044893FF}" srcOrd="1" destOrd="0" presId="urn:microsoft.com/office/officeart/2005/8/layout/list1"/>
    <dgm:cxn modelId="{D5B1A489-9144-47F3-83F9-0D3DA5D87AD8}" type="presParOf" srcId="{8D0A0A47-0B34-4F5D-A75C-E3C4E292BAB4}" destId="{69757951-8BF6-4AB6-AFB4-AAFC9F8BE7BF}" srcOrd="9" destOrd="0" presId="urn:microsoft.com/office/officeart/2005/8/layout/list1"/>
    <dgm:cxn modelId="{C3DA46BA-F97D-439A-961F-60A49A0DFAFA}" type="presParOf" srcId="{8D0A0A47-0B34-4F5D-A75C-E3C4E292BAB4}" destId="{981EB9EE-4874-4CCF-810E-A0640BB3FE07}" srcOrd="10" destOrd="0" presId="urn:microsoft.com/office/officeart/2005/8/layout/list1"/>
    <dgm:cxn modelId="{A58E3525-3C8E-446D-A831-7EBF76AC7827}" type="presParOf" srcId="{8D0A0A47-0B34-4F5D-A75C-E3C4E292BAB4}" destId="{2B6B0D4C-12FE-41C1-8BAC-4536FC6470FE}" srcOrd="11" destOrd="0" presId="urn:microsoft.com/office/officeart/2005/8/layout/list1"/>
    <dgm:cxn modelId="{F0BF1B72-E622-4A73-952C-BB4FEC1410B2}" type="presParOf" srcId="{8D0A0A47-0B34-4F5D-A75C-E3C4E292BAB4}" destId="{CB325136-74B8-4D60-A858-BA9042142628}" srcOrd="12" destOrd="0" presId="urn:microsoft.com/office/officeart/2005/8/layout/list1"/>
    <dgm:cxn modelId="{61D74F18-5462-4EF2-8249-0509F2CCAAD6}" type="presParOf" srcId="{CB325136-74B8-4D60-A858-BA9042142628}" destId="{5F4A8B66-AB07-4955-B553-BF8A000071A2}" srcOrd="0" destOrd="0" presId="urn:microsoft.com/office/officeart/2005/8/layout/list1"/>
    <dgm:cxn modelId="{94B19D05-6DDF-4841-ACC1-8026201D4A50}" type="presParOf" srcId="{CB325136-74B8-4D60-A858-BA9042142628}" destId="{9F5016E5-3905-4503-9653-C79CDF0C4BC8}" srcOrd="1" destOrd="0" presId="urn:microsoft.com/office/officeart/2005/8/layout/list1"/>
    <dgm:cxn modelId="{49FCC09F-97C5-43F0-874F-6743B93604B7}" type="presParOf" srcId="{8D0A0A47-0B34-4F5D-A75C-E3C4E292BAB4}" destId="{F1128CA5-AA27-4915-B7BE-C97AE7D3D585}" srcOrd="13" destOrd="0" presId="urn:microsoft.com/office/officeart/2005/8/layout/list1"/>
    <dgm:cxn modelId="{D4258305-4251-47EA-B200-9B773DF86D93}" type="presParOf" srcId="{8D0A0A47-0B34-4F5D-A75C-E3C4E292BAB4}" destId="{FED7E132-1E50-41FC-958A-7C95403AE69E}" srcOrd="14" destOrd="0" presId="urn:microsoft.com/office/officeart/2005/8/layout/list1"/>
    <dgm:cxn modelId="{7224F8E2-E2C0-4621-9345-23D2F233FF66}" type="presParOf" srcId="{8D0A0A47-0B34-4F5D-A75C-E3C4E292BAB4}" destId="{DEF0871B-2578-4EF7-91D8-8178B492A6AA}" srcOrd="15" destOrd="0" presId="urn:microsoft.com/office/officeart/2005/8/layout/list1"/>
    <dgm:cxn modelId="{C39CDB56-FA65-4B53-B865-69ACCC08CAF0}" type="presParOf" srcId="{8D0A0A47-0B34-4F5D-A75C-E3C4E292BAB4}" destId="{53BE6D9D-0468-4ADC-B022-8DEA020EB5AA}" srcOrd="16" destOrd="0" presId="urn:microsoft.com/office/officeart/2005/8/layout/list1"/>
    <dgm:cxn modelId="{E7939AE7-6CDC-4573-9466-7CD4658CC75B}" type="presParOf" srcId="{53BE6D9D-0468-4ADC-B022-8DEA020EB5AA}" destId="{694BE3A5-68EE-4F78-967A-153E9BBB396E}" srcOrd="0" destOrd="0" presId="urn:microsoft.com/office/officeart/2005/8/layout/list1"/>
    <dgm:cxn modelId="{64C78276-5F90-40C3-B889-B570D9DF3758}" type="presParOf" srcId="{53BE6D9D-0468-4ADC-B022-8DEA020EB5AA}" destId="{0DEE425B-4CB0-4C93-80E9-9526A0965918}" srcOrd="1" destOrd="0" presId="urn:microsoft.com/office/officeart/2005/8/layout/list1"/>
    <dgm:cxn modelId="{289D4885-1543-4F2C-A336-D75C02A409CE}" type="presParOf" srcId="{8D0A0A47-0B34-4F5D-A75C-E3C4E292BAB4}" destId="{21F27194-BEEB-4C11-B00C-55060E2D8B29}" srcOrd="17" destOrd="0" presId="urn:microsoft.com/office/officeart/2005/8/layout/list1"/>
    <dgm:cxn modelId="{5085FB8E-D924-4CC3-9E2B-735E73BE85DC}" type="presParOf" srcId="{8D0A0A47-0B34-4F5D-A75C-E3C4E292BAB4}" destId="{B20E05F8-66CC-46F8-B479-A5F533C32E5F}" srcOrd="18" destOrd="0" presId="urn:microsoft.com/office/officeart/2005/8/layout/list1"/>
    <dgm:cxn modelId="{34FD9489-2032-4BCE-B134-E2050A7C4BD0}" type="presParOf" srcId="{8D0A0A47-0B34-4F5D-A75C-E3C4E292BAB4}" destId="{9DD2FD11-0530-40B7-A749-8F37091A0AC8}" srcOrd="19" destOrd="0" presId="urn:microsoft.com/office/officeart/2005/8/layout/list1"/>
    <dgm:cxn modelId="{6EFD1D80-6BBB-482C-915F-251CAF31AED8}" type="presParOf" srcId="{8D0A0A47-0B34-4F5D-A75C-E3C4E292BAB4}" destId="{9810116A-477C-4642-A639-9FDF0FA80CA6}" srcOrd="20" destOrd="0" presId="urn:microsoft.com/office/officeart/2005/8/layout/list1"/>
    <dgm:cxn modelId="{CCA04B17-93F5-4EC9-8B77-35A174356144}" type="presParOf" srcId="{9810116A-477C-4642-A639-9FDF0FA80CA6}" destId="{81136D32-90D4-42C4-849A-A7A46DE11D82}" srcOrd="0" destOrd="0" presId="urn:microsoft.com/office/officeart/2005/8/layout/list1"/>
    <dgm:cxn modelId="{12006169-78E7-4529-ACF9-B44241825115}" type="presParOf" srcId="{9810116A-477C-4642-A639-9FDF0FA80CA6}" destId="{6D959482-1246-42C8-AC0C-297D67F1905B}" srcOrd="1" destOrd="0" presId="urn:microsoft.com/office/officeart/2005/8/layout/list1"/>
    <dgm:cxn modelId="{D99B0B49-69BE-4F03-8E97-C0B6DA1193B5}" type="presParOf" srcId="{8D0A0A47-0B34-4F5D-A75C-E3C4E292BAB4}" destId="{703A825B-4105-49AB-A13B-8C01BC843710}" srcOrd="21" destOrd="0" presId="urn:microsoft.com/office/officeart/2005/8/layout/list1"/>
    <dgm:cxn modelId="{50EA0C4B-0B05-4A51-ACA8-A35F19FCC2E4}" type="presParOf" srcId="{8D0A0A47-0B34-4F5D-A75C-E3C4E292BAB4}" destId="{B32F38F0-0785-4ECF-8686-6A53C65A3EC2}" srcOrd="22" destOrd="0" presId="urn:microsoft.com/office/officeart/2005/8/layout/list1"/>
    <dgm:cxn modelId="{18F35299-C2B3-4986-B4AF-5FFB3A794A61}" type="presParOf" srcId="{8D0A0A47-0B34-4F5D-A75C-E3C4E292BAB4}" destId="{E305ACD0-9A0D-4418-A79C-C72087E49B67}" srcOrd="23" destOrd="0" presId="urn:microsoft.com/office/officeart/2005/8/layout/list1"/>
    <dgm:cxn modelId="{68CBA6D9-5183-4248-9D6E-4843EC20100B}" type="presParOf" srcId="{8D0A0A47-0B34-4F5D-A75C-E3C4E292BAB4}" destId="{509E0C5D-B199-48D7-B399-D6D36151D379}" srcOrd="24" destOrd="0" presId="urn:microsoft.com/office/officeart/2005/8/layout/list1"/>
    <dgm:cxn modelId="{7B9882CA-5CB3-4B40-9AD5-35A1598B98D8}" type="presParOf" srcId="{509E0C5D-B199-48D7-B399-D6D36151D379}" destId="{9745A254-47E7-493C-8301-31419C915875}" srcOrd="0" destOrd="0" presId="urn:microsoft.com/office/officeart/2005/8/layout/list1"/>
    <dgm:cxn modelId="{7447FE77-BBD3-4D54-8B22-4024BDE5807F}" type="presParOf" srcId="{509E0C5D-B199-48D7-B399-D6D36151D379}" destId="{50F14155-47D4-45B0-AE69-B1365358DAFC}" srcOrd="1" destOrd="0" presId="urn:microsoft.com/office/officeart/2005/8/layout/list1"/>
    <dgm:cxn modelId="{A2D187CD-B279-4A01-822E-CF666DA49FCF}" type="presParOf" srcId="{8D0A0A47-0B34-4F5D-A75C-E3C4E292BAB4}" destId="{C945E39F-FB0F-4914-A804-830CFFCE0A1A}" srcOrd="25" destOrd="0" presId="urn:microsoft.com/office/officeart/2005/8/layout/list1"/>
    <dgm:cxn modelId="{29AA8F94-C19F-4337-83E9-1C9FD95BDBB2}" type="presParOf" srcId="{8D0A0A47-0B34-4F5D-A75C-E3C4E292BAB4}" destId="{6F86739E-1D1C-4EA1-8AE7-F709BC2B4560}" srcOrd="26" destOrd="0" presId="urn:microsoft.com/office/officeart/2005/8/layout/list1"/>
    <dgm:cxn modelId="{C6113DF5-893E-4998-8432-A2D534FE42E5}" type="presParOf" srcId="{8D0A0A47-0B34-4F5D-A75C-E3C4E292BAB4}" destId="{0B9407E1-2D0F-4E20-B0F0-5F396ECB1EB2}" srcOrd="27" destOrd="0" presId="urn:microsoft.com/office/officeart/2005/8/layout/list1"/>
    <dgm:cxn modelId="{D3B83B1B-D78D-41EF-BBA0-516DB0AFA531}" type="presParOf" srcId="{8D0A0A47-0B34-4F5D-A75C-E3C4E292BAB4}" destId="{7691ED8C-9112-41B3-A158-AD564249A3D9}" srcOrd="28" destOrd="0" presId="urn:microsoft.com/office/officeart/2005/8/layout/list1"/>
    <dgm:cxn modelId="{00B0F075-A764-493A-B735-32F7B94DAC63}" type="presParOf" srcId="{7691ED8C-9112-41B3-A158-AD564249A3D9}" destId="{CB21BD97-98CE-4BB8-9463-2FED8F47F4DE}" srcOrd="0" destOrd="0" presId="urn:microsoft.com/office/officeart/2005/8/layout/list1"/>
    <dgm:cxn modelId="{7D493200-B434-4139-9D73-E3732421F320}" type="presParOf" srcId="{7691ED8C-9112-41B3-A158-AD564249A3D9}" destId="{D7C7E235-2E99-442C-8240-EE433B32193E}" srcOrd="1" destOrd="0" presId="urn:microsoft.com/office/officeart/2005/8/layout/list1"/>
    <dgm:cxn modelId="{93D2855F-2C18-4570-99B4-2E9AE78300F9}" type="presParOf" srcId="{8D0A0A47-0B34-4F5D-A75C-E3C4E292BAB4}" destId="{05728AE1-C72E-4534-8922-6EDD6330F5DC}" srcOrd="29" destOrd="0" presId="urn:microsoft.com/office/officeart/2005/8/layout/list1"/>
    <dgm:cxn modelId="{54174E20-1A88-4E8C-9C2D-20122E5DD2F2}" type="presParOf" srcId="{8D0A0A47-0B34-4F5D-A75C-E3C4E292BAB4}" destId="{51826E46-ECCA-4A1A-8781-4ADD94118DF0}" srcOrd="30" destOrd="0" presId="urn:microsoft.com/office/officeart/2005/8/layout/list1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F1F9ED-A848-4DDB-BBB3-E9520E012B00}">
      <dsp:nvSpPr>
        <dsp:cNvPr id="0" name=""/>
        <dsp:cNvSpPr/>
      </dsp:nvSpPr>
      <dsp:spPr>
        <a:xfrm>
          <a:off x="0" y="682899"/>
          <a:ext cx="784887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5585F-CA28-4208-A3CA-1241038F0903}">
      <dsp:nvSpPr>
        <dsp:cNvPr id="0" name=""/>
        <dsp:cNvSpPr/>
      </dsp:nvSpPr>
      <dsp:spPr>
        <a:xfrm>
          <a:off x="392443" y="204510"/>
          <a:ext cx="7043357" cy="596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воображаемой ситуации,«погружение в сказку»</a:t>
          </a:r>
          <a:endParaRPr lang="ru-RU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443" y="204510"/>
        <a:ext cx="7043357" cy="596469"/>
      </dsp:txXfrm>
    </dsp:sp>
    <dsp:sp modelId="{A95D3AD4-1EEE-4F3A-845B-90D14561C3C7}">
      <dsp:nvSpPr>
        <dsp:cNvPr id="0" name=""/>
        <dsp:cNvSpPr/>
      </dsp:nvSpPr>
      <dsp:spPr>
        <a:xfrm>
          <a:off x="0" y="1166801"/>
          <a:ext cx="784887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38271-B2BC-4DD5-93EF-F0F6CDD29FB1}">
      <dsp:nvSpPr>
        <dsp:cNvPr id="0" name=""/>
        <dsp:cNvSpPr/>
      </dsp:nvSpPr>
      <dsp:spPr>
        <a:xfrm>
          <a:off x="392443" y="927699"/>
          <a:ext cx="7028743" cy="35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Выразительное чтение произведения, совместный анализ</a:t>
          </a:r>
          <a:endParaRPr lang="ru-RU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443" y="927699"/>
        <a:ext cx="7028743" cy="357182"/>
      </dsp:txXfrm>
    </dsp:sp>
    <dsp:sp modelId="{981EB9EE-4874-4CCF-810E-A0640BB3FE07}">
      <dsp:nvSpPr>
        <dsp:cNvPr id="0" name=""/>
        <dsp:cNvSpPr/>
      </dsp:nvSpPr>
      <dsp:spPr>
        <a:xfrm>
          <a:off x="0" y="1769320"/>
          <a:ext cx="784887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EA108-7649-4B44-818C-D464044893FF}">
      <dsp:nvSpPr>
        <dsp:cNvPr id="0" name=""/>
        <dsp:cNvSpPr/>
      </dsp:nvSpPr>
      <dsp:spPr>
        <a:xfrm>
          <a:off x="392443" y="1411601"/>
          <a:ext cx="6996876" cy="475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Просмотр иллюстраций</a:t>
          </a:r>
          <a:endParaRPr lang="ru-RU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443" y="1411601"/>
        <a:ext cx="6996876" cy="475798"/>
      </dsp:txXfrm>
    </dsp:sp>
    <dsp:sp modelId="{FED7E132-1E50-41FC-958A-7C95403AE69E}">
      <dsp:nvSpPr>
        <dsp:cNvPr id="0" name=""/>
        <dsp:cNvSpPr/>
      </dsp:nvSpPr>
      <dsp:spPr>
        <a:xfrm>
          <a:off x="0" y="2309908"/>
          <a:ext cx="784887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016E5-3905-4503-9653-C79CDF0C4BC8}">
      <dsp:nvSpPr>
        <dsp:cNvPr id="0" name=""/>
        <dsp:cNvSpPr/>
      </dsp:nvSpPr>
      <dsp:spPr>
        <a:xfrm>
          <a:off x="392443" y="2014120"/>
          <a:ext cx="7067807" cy="413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словесного портрета героев сказки</a:t>
          </a:r>
          <a:endParaRPr lang="ru-RU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443" y="2014120"/>
        <a:ext cx="7067807" cy="413868"/>
      </dsp:txXfrm>
    </dsp:sp>
    <dsp:sp modelId="{B20E05F8-66CC-46F8-B479-A5F533C32E5F}">
      <dsp:nvSpPr>
        <dsp:cNvPr id="0" name=""/>
        <dsp:cNvSpPr/>
      </dsp:nvSpPr>
      <dsp:spPr>
        <a:xfrm>
          <a:off x="0" y="2899318"/>
          <a:ext cx="784887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E425B-4CB0-4C93-80E9-9526A0965918}">
      <dsp:nvSpPr>
        <dsp:cNvPr id="0" name=""/>
        <dsp:cNvSpPr/>
      </dsp:nvSpPr>
      <dsp:spPr>
        <a:xfrm>
          <a:off x="392443" y="2554708"/>
          <a:ext cx="7090773" cy="462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Распределение ролей (актеры, декораторы, костюмеры, сценаристы). Участие в проекте всей группы детей. </a:t>
          </a:r>
          <a:endParaRPr lang="ru-RU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443" y="2554708"/>
        <a:ext cx="7090773" cy="462689"/>
      </dsp:txXfrm>
    </dsp:sp>
    <dsp:sp modelId="{B32F38F0-0785-4ECF-8686-6A53C65A3EC2}">
      <dsp:nvSpPr>
        <dsp:cNvPr id="0" name=""/>
        <dsp:cNvSpPr/>
      </dsp:nvSpPr>
      <dsp:spPr>
        <a:xfrm>
          <a:off x="0" y="3723050"/>
          <a:ext cx="784887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59482-1246-42C8-AC0C-297D67F1905B}">
      <dsp:nvSpPr>
        <dsp:cNvPr id="0" name=""/>
        <dsp:cNvSpPr/>
      </dsp:nvSpPr>
      <dsp:spPr>
        <a:xfrm>
          <a:off x="392060" y="3144118"/>
          <a:ext cx="7158057" cy="697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 над сценической выразительностью: определение целесообразных действий, движений, жестов персонажей, места на сценической площадке, мимики, интонации</a:t>
          </a:r>
          <a:endParaRPr lang="ru-RU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060" y="3144118"/>
        <a:ext cx="7158057" cy="697012"/>
      </dsp:txXfrm>
    </dsp:sp>
    <dsp:sp modelId="{6F86739E-1D1C-4EA1-8AE7-F709BC2B4560}">
      <dsp:nvSpPr>
        <dsp:cNvPr id="0" name=""/>
        <dsp:cNvSpPr/>
      </dsp:nvSpPr>
      <dsp:spPr>
        <a:xfrm>
          <a:off x="0" y="4235662"/>
          <a:ext cx="784887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14155-47D4-45B0-AE69-B1365358DAFC}">
      <dsp:nvSpPr>
        <dsp:cNvPr id="0" name=""/>
        <dsp:cNvSpPr/>
      </dsp:nvSpPr>
      <dsp:spPr>
        <a:xfrm>
          <a:off x="436048" y="4008214"/>
          <a:ext cx="7015172" cy="3858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Подготовка атрибутов к постановке</a:t>
          </a:r>
          <a:endParaRPr lang="ru-RU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048" y="4008214"/>
        <a:ext cx="7015172" cy="385892"/>
      </dsp:txXfrm>
    </dsp:sp>
    <dsp:sp modelId="{51826E46-ECCA-4A1A-8781-4ADD94118DF0}">
      <dsp:nvSpPr>
        <dsp:cNvPr id="0" name=""/>
        <dsp:cNvSpPr/>
      </dsp:nvSpPr>
      <dsp:spPr>
        <a:xfrm>
          <a:off x="0" y="4778465"/>
          <a:ext cx="784887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7E235-2E99-442C-8240-EE433B32193E}">
      <dsp:nvSpPr>
        <dsp:cNvPr id="0" name=""/>
        <dsp:cNvSpPr/>
      </dsp:nvSpPr>
      <dsp:spPr>
        <a:xfrm>
          <a:off x="392443" y="4480462"/>
          <a:ext cx="6970394" cy="4160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Постановка</a:t>
          </a:r>
          <a:endParaRPr lang="ru-RU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443" y="4480462"/>
        <a:ext cx="6970394" cy="416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5072F-B311-4921-855C-606D26952E4F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99BB7-38D0-488A-AD7D-97C93F961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9BB7-38D0-488A-AD7D-97C93F96102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9BB7-38D0-488A-AD7D-97C93F96102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9BB7-38D0-488A-AD7D-97C93F96102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9BB7-38D0-488A-AD7D-97C93F96102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</a:t>
            </a:r>
            <a:r>
              <a:rPr lang="ru-RU" baseline="0" dirty="0" smtClean="0"/>
              <a:t> проекта: выявление и поддержка одаренных детей.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9BB7-38D0-488A-AD7D-97C93F96102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9BB7-38D0-488A-AD7D-97C93F96102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9BB7-38D0-488A-AD7D-97C93F96102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ACotkEAP2o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in3-8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22513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285293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_______________________________________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МАДОУ детский сад №81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Группа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Осьминожки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(5-6 лет)</a:t>
            </a:r>
          </a:p>
          <a:p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Кожинова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Анна Александровна, воспитатель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204864"/>
            <a:ext cx="754776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«Сказки В.Г. </a:t>
            </a:r>
            <a:r>
              <a:rPr lang="ru-RU" sz="5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Сутеева</a:t>
            </a:r>
            <a:r>
              <a:rPr lang="ru-RU" sz="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5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0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Городской конкурс-праздник </a:t>
            </a:r>
          </a:p>
          <a:p>
            <a:pPr algn="ctr"/>
            <a:r>
              <a:rPr lang="ru-RU" i="1" dirty="0" smtClean="0"/>
              <a:t>«Путешествие по сказам Ю.Н.Успенского </a:t>
            </a:r>
          </a:p>
          <a:p>
            <a:pPr algn="ctr"/>
            <a:r>
              <a:rPr lang="ru-RU" i="1" dirty="0" smtClean="0"/>
              <a:t>и </a:t>
            </a:r>
            <a:r>
              <a:rPr lang="ru-RU" i="1" dirty="0" err="1" smtClean="0"/>
              <a:t>В.Г.Сутеева</a:t>
            </a:r>
            <a:r>
              <a:rPr lang="ru-RU" i="1" dirty="0" smtClean="0"/>
              <a:t> среди МДОО </a:t>
            </a:r>
          </a:p>
          <a:p>
            <a:pPr algn="ctr"/>
            <a:r>
              <a:rPr lang="ru-RU" i="1" dirty="0" smtClean="0"/>
              <a:t>МО «города Екатеринбурга»</a:t>
            </a:r>
            <a:endParaRPr lang="ru-RU" i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Владимир Сутеев\сутеев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1124744"/>
            <a:ext cx="10549410" cy="5019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33265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Театрализованная музыкальная постановка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сказке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В.Г.Сутеева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«Под грибом»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2373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hlinkClick r:id="rId3"/>
              </a:rPr>
              <a:t>https://</a:t>
            </a:r>
            <a:r>
              <a:rPr lang="ru-RU" b="1" u="sng" dirty="0" smtClean="0">
                <a:hlinkClick r:id="rId3"/>
              </a:rPr>
              <a:t>youtu.be/2ACotkEAP2o</a:t>
            </a:r>
            <a:endParaRPr lang="ru-RU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ладимир Сутеев\сутеев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7544" y="1109729"/>
            <a:ext cx="8208912" cy="5344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реализации проекта «Сказки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В.Г.Сутеева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создание условий для интеллектуального развития воспитанников, реализации их личностного потенциала, социализации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Владимир Сутеев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280920" cy="4658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476672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активизация познавательного развития, поддержка и развитие интересов детей, любознательности и познавательной мотивации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Владимир Сутеев\сутеев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8704966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404664"/>
            <a:ext cx="5940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активизация интеллектуальной деятельности, обогащение активного словаря, развитие связной речи, стимулирование сопереживания персонажам художественных произведений.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Владимир Сутеев\сутеев 7.jpg"/>
          <p:cNvPicPr>
            <a:picLocks noChangeAspect="1" noChangeArrowheads="1"/>
          </p:cNvPicPr>
          <p:nvPr/>
        </p:nvPicPr>
        <p:blipFill>
          <a:blip r:embed="rId3" cstate="print"/>
          <a:srcRect t="16667" r="16562"/>
          <a:stretch>
            <a:fillRect/>
          </a:stretch>
        </p:blipFill>
        <p:spPr bwMode="auto">
          <a:xfrm>
            <a:off x="1475656" y="3257600"/>
            <a:ext cx="7668344" cy="4308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1\Desktop\Владимир Сутеев\сутеев 6.jpg"/>
          <p:cNvPicPr>
            <a:picLocks noChangeAspect="1" noChangeArrowheads="1"/>
          </p:cNvPicPr>
          <p:nvPr/>
        </p:nvPicPr>
        <p:blipFill>
          <a:blip r:embed="rId4" cstate="print"/>
          <a:srcRect l="23900" r="15163" b="15634"/>
          <a:stretch>
            <a:fillRect/>
          </a:stretch>
        </p:blipFill>
        <p:spPr bwMode="auto">
          <a:xfrm>
            <a:off x="-396552" y="-1"/>
            <a:ext cx="5040560" cy="3925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580112" y="11663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1340768"/>
            <a:ext cx="385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активизация творческой инициативы детей, реализация самостоятельной творческой деятельности.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Владимир Сутеев\сутеев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8371794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0527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поддержка инициативы детей в различных видах деятельности;  развитие творческих способностей, выявление и поддержка одаренных детей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\Desktop\Владимир Сутеев\сутеев 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85111" y="1800284"/>
            <a:ext cx="5921734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1\Desktop\Владимир Сутеев\сутеев 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54127" y="1868792"/>
            <a:ext cx="5934463" cy="3378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877272"/>
            <a:ext cx="820891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деятельность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прочтения сказки В.Г.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Сутеева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 Под грибом»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Владимир Сутеев\сутеев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656284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03648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коллективной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тврческой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сказке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В.Г.Сутеева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«Под грибом»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театрализованной деятельности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11560" y="1052736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</TotalTime>
  <Words>259</Words>
  <Application>Microsoft Office PowerPoint</Application>
  <PresentationFormat>Экран (4:3)</PresentationFormat>
  <Paragraphs>42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34</cp:revision>
  <dcterms:created xsi:type="dcterms:W3CDTF">2021-04-01T09:19:39Z</dcterms:created>
  <dcterms:modified xsi:type="dcterms:W3CDTF">2021-04-02T06:10:15Z</dcterms:modified>
</cp:coreProperties>
</file>