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/>
                <a:ea typeface="DejaVu Sans"/>
              </a:rPr>
              <a:t>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скорее </a:t>
            </a:r>
            <a:r>
              <a:rPr lang="ru-RU" sz="2200" b="1" strike="noStrike" spc="-1" dirty="0">
                <a:latin typeface="Arial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/>
                <a:ea typeface="DejaVu Sans"/>
              </a:rPr>
              <a:t>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/>
                <a:ea typeface="DejaVu Sans"/>
              </a:rPr>
              <a:t>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/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288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User</cp:lastModifiedBy>
  <cp:revision>36</cp:revision>
  <cp:lastPrinted>2024-12-02T05:18:21Z</cp:lastPrinted>
  <dcterms:created xsi:type="dcterms:W3CDTF">2024-11-13T07:28:09Z</dcterms:created>
  <dcterms:modified xsi:type="dcterms:W3CDTF">2024-12-19T13:02:12Z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