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44E409-4491-4092-A22F-185937DCD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E67925-8C19-45CD-A218-BC80D759D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BABB44-6AE5-4B73-8073-94A2163E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709-A582-4584-BAF9-06B7565AC5C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B8C324-C08F-4C81-9B7B-2B7E3BAC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9E99D0-44E2-4C76-9DDD-2AB50289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21C-6E1F-423D-B4F9-5900714C6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72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5C6BAF-4D39-4944-8E15-F0C0AF24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2FEC3C-6419-490B-9283-10D23681D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DC40A0-E97A-4DF2-95B3-490BFB8F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709-A582-4584-BAF9-06B7565AC5C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B20DF3-3F33-47B2-A377-C5E58BF6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59E23F-6310-4BBA-B2D3-B14CCBFF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21C-6E1F-423D-B4F9-5900714C6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3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B2BFD6-8C16-4786-94E0-73631BEB6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235E44-8C10-4F90-A417-5CC87A2D3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EE4182-CF5C-45C4-80AD-6B6F2134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709-A582-4584-BAF9-06B7565AC5C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DF646C-EF7C-4438-872E-94912CEC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48283-6417-47B6-86BA-B9300732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21C-6E1F-423D-B4F9-5900714C6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49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D1B859-8415-45DF-A064-40E51E59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A8EFC-2AD5-491F-9982-F9843E7C9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6E29CF-E7EC-4BA4-8F5B-6471781D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709-A582-4584-BAF9-06B7565AC5C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8BCD67-BCC1-4EB0-8F23-C7DB7B7E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151767-C229-4C34-A239-648FF489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21C-6E1F-423D-B4F9-5900714C6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73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70027-0226-4D06-BAEB-7EEF4456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BB4737-53A3-4359-B8CA-82AF0A8C8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90B8F6-1462-41AB-8AE7-CD4F4C1F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709-A582-4584-BAF9-06B7565AC5C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5F5D84-3660-4697-A6F9-5A9B8BF4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7226C5-81B8-41CE-884B-D6B676E8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21C-6E1F-423D-B4F9-5900714C6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74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CA8A7F-6E77-4BAB-99EB-74FCDB6D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31B484-9EA8-4B6F-886B-41F58893E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6FA037-CB90-4B9E-AC59-56323F379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87A568-0D29-48BF-9859-70508157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709-A582-4584-BAF9-06B7565AC5C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2D14BF-1D69-4AB1-83B1-569715FA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D07AD9-0DD6-4D9A-9C4F-78FDD83C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21C-6E1F-423D-B4F9-5900714C6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90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B0F60-C5EF-4477-8296-5F3619D4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43FE9D-004E-4BCB-B8CB-32FB2F019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7771DE-34C9-4C3E-9A2B-CE8183E9B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3E2331F-F84B-4121-B36D-BAC3C4685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5E5BCE1-9A27-49E4-A1FB-0749D815F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011F610-58BB-44B2-A307-0677F7D7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709-A582-4584-BAF9-06B7565AC5C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C2E0A1-4B77-4BF3-AD03-4E8F65CF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194D734-0B94-4559-8ADC-4AF44AF7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21C-6E1F-423D-B4F9-5900714C6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60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F19B30-A084-419A-947A-A55A0770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891CFE7-B7A6-4F8E-A155-276A3AC8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709-A582-4584-BAF9-06B7565AC5C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78FAEAC-A7C2-43EC-A46B-8C0033EA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A3AE371-2F66-4F2C-9931-73FDFD03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21C-6E1F-423D-B4F9-5900714C6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55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9A27C96-E697-4D7B-8B0B-45AEC4A9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709-A582-4584-BAF9-06B7565AC5C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3C5DD7-DE44-4C2E-8CE7-60A3E0E0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0F1C925-6DD0-4812-B7C9-E7A4D7CA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21C-6E1F-423D-B4F9-5900714C6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70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0D457-657E-4A6A-9651-2E389B6F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9CBF68-2297-4C36-A0EA-E2F85606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CDB7D5-98E5-4349-AA31-1C9BA95E9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016D1D-BDFE-4A3F-AC65-93CB17A5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709-A582-4584-BAF9-06B7565AC5C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5C14FA-4CF8-42C5-9C01-D98CFD6E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5C9F53-3040-46C6-8FFF-02068CAA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21C-6E1F-423D-B4F9-5900714C6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69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738891-F811-42AE-B3F3-23A7F5D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6192E55-7448-4B9F-B435-4293C489B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5D98F16-FC49-4E95-8062-206E8C545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8980C5-030B-46FD-B22C-FEF6349C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709-A582-4584-BAF9-06B7565AC5C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60A4D6-65E6-47D9-B745-63EE4EA4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D946B4-0A86-46F6-A5E1-F0C6A080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21C-6E1F-423D-B4F9-5900714C6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9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8001E-0C5E-403E-B265-DED1CA2A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DC3BBF-4071-4542-B32A-48CC6894B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46583D-41D8-4B2A-AB38-E0476464C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C0709-A582-4584-BAF9-06B7565AC5C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0C74CE-B6DD-48BE-A0AA-4ACDAF0DB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8D211D-CC9B-4CC7-A353-C2B4783F2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E21C-6E1F-423D-B4F9-5900714C6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43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D4F67B-49B3-46C9-9CF1-ACC070F4F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A8F220-832B-4BB3-8B3B-3278D6A98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7063" y="1147444"/>
            <a:ext cx="9144000" cy="2425489"/>
          </a:xfrm>
        </p:spPr>
        <p:txBody>
          <a:bodyPr>
            <a:normAutofit fontScale="40000" lnSpcReduction="20000"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Процесс съемки мультфильма в номинации «Чудеса природы» - «Вулкан»</a:t>
            </a:r>
          </a:p>
          <a:p>
            <a:endParaRPr lang="ru-RU" sz="8800" dirty="0" smtClean="0">
              <a:solidFill>
                <a:srgbClr val="FFFF00"/>
              </a:solidFill>
            </a:endParaRPr>
          </a:p>
          <a:p>
            <a:r>
              <a:rPr lang="ru-RU" sz="8800" b="1" i="1" dirty="0" smtClean="0">
                <a:solidFill>
                  <a:srgbClr val="FFFF00"/>
                </a:solidFill>
              </a:rPr>
              <a:t>Команда</a:t>
            </a:r>
            <a:r>
              <a:rPr lang="ru-RU" sz="88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8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МАДОУ детский сад № 81 </a:t>
            </a:r>
            <a:r>
              <a:rPr lang="ru-RU" sz="8800" b="1" i="1" dirty="0" smtClean="0">
                <a:solidFill>
                  <a:srgbClr val="FFFF00"/>
                </a:solidFill>
              </a:rPr>
              <a:t>«И</a:t>
            </a:r>
            <a:r>
              <a:rPr lang="ru-RU" sz="8000" b="1" i="1" dirty="0" smtClean="0">
                <a:solidFill>
                  <a:srgbClr val="FFFF00"/>
                </a:solidFill>
              </a:rPr>
              <a:t>СКРЫ</a:t>
            </a:r>
            <a:r>
              <a:rPr lang="ru-RU" sz="8800" b="1" i="1" dirty="0">
                <a:solidFill>
                  <a:srgbClr val="FFFF00"/>
                </a:solidFill>
              </a:rPr>
              <a:t>»</a:t>
            </a:r>
          </a:p>
          <a:p>
            <a:endParaRPr lang="ru-RU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06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D4F67B-49B3-46C9-9CF1-ACC070F4F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45FEE8-CBDD-4959-B920-D8C752AE1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223" y="403272"/>
            <a:ext cx="9144000" cy="71531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Создание декораций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AC9EB87-F3D7-4D52-BDD8-51777BCEA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4" r="4903"/>
          <a:stretch/>
        </p:blipFill>
        <p:spPr>
          <a:xfrm>
            <a:off x="275208" y="1402673"/>
            <a:ext cx="5885896" cy="3218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C71E2C-A7BA-4460-AA4C-6AE041AB58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8" t="9579"/>
          <a:stretch/>
        </p:blipFill>
        <p:spPr>
          <a:xfrm>
            <a:off x="6406543" y="2402233"/>
            <a:ext cx="5510249" cy="394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635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D4F67B-49B3-46C9-9CF1-ACC070F4F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EEFA12-5057-49CC-81DE-77D78177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054" b="25174"/>
          <a:stretch/>
        </p:blipFill>
        <p:spPr>
          <a:xfrm>
            <a:off x="230820" y="620563"/>
            <a:ext cx="6730521" cy="347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A4915BD-63BE-44B0-A9C2-4F908A3BD8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60" r="17228" b="33075"/>
          <a:stretch/>
        </p:blipFill>
        <p:spPr>
          <a:xfrm>
            <a:off x="7090468" y="1948648"/>
            <a:ext cx="4601423" cy="428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838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D4F67B-49B3-46C9-9CF1-ACC070F4F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45FEE8-CBDD-4959-B920-D8C752AE1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3" y="421027"/>
            <a:ext cx="9144000" cy="724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Съемки мультфильма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A8F220-832B-4BB3-8B3B-3278D6A98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58333"/>
            <a:ext cx="9144000" cy="401791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Кукольная анимация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B95E53-4683-484F-BDC3-6D1CDD074D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9" r="23106" b="11424"/>
          <a:stretch/>
        </p:blipFill>
        <p:spPr>
          <a:xfrm>
            <a:off x="68062" y="1566246"/>
            <a:ext cx="6107094" cy="393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00DA19-8901-46A6-B094-C1AF2CA0AC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097"/>
          <a:stretch/>
        </p:blipFill>
        <p:spPr>
          <a:xfrm>
            <a:off x="5506006" y="2524161"/>
            <a:ext cx="6462944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169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D4F67B-49B3-46C9-9CF1-ACC070F4F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4B75F5-E91B-4630-BA12-464099DAFE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684"/>
          <a:stretch/>
        </p:blipFill>
        <p:spPr>
          <a:xfrm>
            <a:off x="5772322" y="3093867"/>
            <a:ext cx="6550231" cy="376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614845-1B9A-40D7-9737-D61B6B3E02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95" r="11165" b="20852"/>
          <a:stretch/>
        </p:blipFill>
        <p:spPr>
          <a:xfrm>
            <a:off x="221942" y="266330"/>
            <a:ext cx="7235301" cy="339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118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D4F67B-49B3-46C9-9CF1-ACC070F4F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D049D3-6803-4B72-886D-F2532EF956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29" r="2075"/>
          <a:stretch/>
        </p:blipFill>
        <p:spPr>
          <a:xfrm>
            <a:off x="6409678" y="3429000"/>
            <a:ext cx="4687409" cy="269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2CE0B56-6E4D-400D-BA9B-5969A7F1D5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76" r="20704"/>
          <a:stretch/>
        </p:blipFill>
        <p:spPr>
          <a:xfrm>
            <a:off x="834500" y="579951"/>
            <a:ext cx="4510337" cy="383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470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D4F67B-49B3-46C9-9CF1-ACC070F4F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A8F220-832B-4BB3-8B3B-3278D6A98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835" y="246279"/>
            <a:ext cx="9144000" cy="499445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Перекладная анимация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84D7A23-8B22-4C10-B28E-DED994D739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1" t="1" b="8342"/>
          <a:stretch/>
        </p:blipFill>
        <p:spPr>
          <a:xfrm>
            <a:off x="1674920" y="3287992"/>
            <a:ext cx="4566082" cy="332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2B92BEB-FFA2-44D5-A515-22A3482E87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780"/>
          <a:stretch/>
        </p:blipFill>
        <p:spPr>
          <a:xfrm>
            <a:off x="6720397" y="522787"/>
            <a:ext cx="5205274" cy="577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33A5F7-410C-49FA-9767-91F75E3E68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39"/>
          <a:stretch/>
        </p:blipFill>
        <p:spPr>
          <a:xfrm>
            <a:off x="458679" y="522787"/>
            <a:ext cx="3997911" cy="267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815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D4F67B-49B3-46C9-9CF1-ACC070F4F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45FEE8-CBDD-4959-B920-D8C752AE1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851" y="145819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Озвучивание мультфильма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2032CB-CA31-4BFD-910F-1C1D9B3C3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15"/>
          <a:stretch/>
        </p:blipFill>
        <p:spPr>
          <a:xfrm>
            <a:off x="97655" y="851518"/>
            <a:ext cx="6933460" cy="347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C3B6E9F-6E89-46B9-A88C-D58D927596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0101" y="3578554"/>
            <a:ext cx="7105467" cy="327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9328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D4F67B-49B3-46C9-9CF1-ACC070F4F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45FEE8-CBDD-4959-B920-D8C752AE1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524" y="1979720"/>
            <a:ext cx="10090951" cy="932155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93762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35</Words>
  <Application>Microsoft Office PowerPoint</Application>
  <PresentationFormat>Произвольный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Создание декораций</vt:lpstr>
      <vt:lpstr>Слайд 3</vt:lpstr>
      <vt:lpstr>Съемки мультфильма</vt:lpstr>
      <vt:lpstr>Слайд 5</vt:lpstr>
      <vt:lpstr>Слайд 6</vt:lpstr>
      <vt:lpstr>Слайд 7</vt:lpstr>
      <vt:lpstr>Озвучивание мультфильма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МАДОУ детский сад № 81</dc:title>
  <dc:creator>Светлана Гаусова</dc:creator>
  <cp:lastModifiedBy>User</cp:lastModifiedBy>
  <cp:revision>3</cp:revision>
  <dcterms:created xsi:type="dcterms:W3CDTF">2021-12-30T07:32:55Z</dcterms:created>
  <dcterms:modified xsi:type="dcterms:W3CDTF">2021-12-30T09:55:24Z</dcterms:modified>
</cp:coreProperties>
</file>